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9144000" cy="6858000" type="screen4x3"/>
  <p:notesSz cx="7559675" cy="10691813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204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BA54F-F141-4122-B70E-FB9295E8B232}" type="datetimeFigureOut">
              <a:rPr lang="es-MX" smtClean="0"/>
              <a:t>14/08/2016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3D134-2401-43A5-9F51-1D57A50C7622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3D134-2401-43A5-9F51-1D57A50C7622}" type="slidenum">
              <a:rPr lang="es-MX" smtClean="0"/>
              <a:t>8</a:t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36 Imagen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37 Imagen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MX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Haga clic para modificar el estilo de título del patrón</a:t>
            </a:r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MX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14/08/16</a:t>
            </a:r>
            <a:endParaRPr lang="es-MX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s-MX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993AE69-CC6B-43D3-8EB6-F740D5C0FE6F}" type="slidenum">
              <a:rPr lang="es-MX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es-MX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 esquema del texto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 del esquema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Tercer nivel del esquema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 del esquema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 del esquema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Sexto nivel del esquema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2"/>
          <p:cNvPicPr/>
          <p:nvPr/>
        </p:nvPicPr>
        <p:blipFill>
          <a:blip r:embed="rId2"/>
          <a:stretch/>
        </p:blipFill>
        <p:spPr>
          <a:xfrm>
            <a:off x="-16930800" y="0"/>
            <a:ext cx="22764240" cy="73148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" name="43 Imagen"/>
          <p:cNvPicPr/>
          <p:nvPr/>
        </p:nvPicPr>
        <p:blipFill>
          <a:blip r:embed="rId2"/>
          <a:stretch/>
        </p:blipFill>
        <p:spPr>
          <a:xfrm>
            <a:off x="-9141840" y="0"/>
            <a:ext cx="18822960" cy="60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" name="43 Imagen"/>
          <p:cNvPicPr/>
          <p:nvPr/>
        </p:nvPicPr>
        <p:blipFill>
          <a:blip r:embed="rId2"/>
          <a:stretch/>
        </p:blipFill>
        <p:spPr>
          <a:xfrm>
            <a:off x="-10287104" y="428604"/>
            <a:ext cx="18822960" cy="60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AQUÍ INVITAMOS A LA GENTE QUE ESTA EN NUESTRA EMPRESA</a:t>
            </a:r>
            <a:endParaRPr lang="es-MX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001088" y="2357430"/>
            <a:ext cx="16478206" cy="529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LES DAS PERMISOS TODO VA A FUNCIONAR ATRAVES DE PULL </a:t>
            </a:r>
            <a:r>
              <a:rPr lang="es-MX" dirty="0" err="1" smtClean="0"/>
              <a:t>REQUuuuuuuuuuuuuuuuuEST</a:t>
            </a:r>
            <a:endParaRPr lang="es-MX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000824" y="2714620"/>
            <a:ext cx="15906702" cy="511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" name="43 Imagen"/>
          <p:cNvPicPr/>
          <p:nvPr/>
        </p:nvPicPr>
        <p:blipFill>
          <a:blip r:embed="rId2"/>
          <a:stretch/>
        </p:blipFill>
        <p:spPr>
          <a:xfrm>
            <a:off x="-9141840" y="0"/>
            <a:ext cx="18822960" cy="60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EQUIPOS VISIBLES O EQUIPOS SECRETOS</a:t>
            </a:r>
            <a:endParaRPr lang="es-MX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786246" y="1500174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PODEMOS AGREGAR UN LOGO, DESCRIPCION EGTC ETC</a:t>
            </a:r>
            <a:endParaRPr lang="es-MX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8859" y="1340020"/>
            <a:ext cx="17883233" cy="5746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AQUÍ SE MUESTRAN LOS EQUIPOS, DE COMUNIDAD, DE PROFESORES  ETC </a:t>
            </a:r>
            <a:r>
              <a:rPr lang="es-MX" dirty="0" err="1" smtClean="0"/>
              <a:t>ETC</a:t>
            </a:r>
            <a:endParaRPr lang="es-MX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1602" y="1650402"/>
            <a:ext cx="19407164" cy="623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715864" y="-4572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PERSONAS QUE ESTAN COLABORANDO AUNQUE SEA UNA MISMA EMPRESA ESTAN HACIENDO OTROS PROYECTOS</a:t>
            </a:r>
            <a:endParaRPr lang="es-MX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786642" y="2714620"/>
            <a:ext cx="18383299" cy="590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CUANDO ESTES CREANDO UN PROYECTO FORMAL ALGO IMPORTANTE ES QUE EL README ESTE BIEN DETALLADO Y APARTE PONER EL WEBSITE PONER LA DIRECCION DEL PROYECTO</a:t>
            </a:r>
            <a:endParaRPr lang="es-MX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215006" y="2214554"/>
            <a:ext cx="17240291" cy="5539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359202" y="2428868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err="1" smtClean="0"/>
              <a:t>Issues</a:t>
            </a:r>
            <a:r>
              <a:rPr lang="es-MX" dirty="0" smtClean="0"/>
              <a:t> SON LOS TRACKS QUE SE TIENEN QUE ARREGLAR EN EL PRO INICIO Y FIN DEL PROYECTO YA SEA BUGS  AQUÍ SE DEFINEN LAS FECHAS Y EL PLAZO</a:t>
            </a:r>
            <a:endParaRPr lang="es-MX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3" y="2350076"/>
            <a:ext cx="14739961" cy="473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144624" y="57148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15732" y="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COMO SE GENERA UNA ORGANIZACIÓN Y PROYECTO EN GITHUB</a:t>
            </a:r>
            <a:endParaRPr lang="es-MX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2 Marcador de texto"/>
          <p:cNvSpPr txBox="1">
            <a:spLocks/>
          </p:cNvSpPr>
          <p:nvPr/>
        </p:nvSpPr>
        <p:spPr>
          <a:xfrm>
            <a:off x="609600" y="17569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Creando usuario en amazon y sus roles</a:t>
            </a:r>
            <a:endParaRPr kumimoji="0" lang="es-MX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9715544"/>
            <a:ext cx="16954538" cy="544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810375" y="-223838"/>
            <a:ext cx="22764750" cy="731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715864" y="-4572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Puedes generar grupos de seguridad y p[</a:t>
            </a:r>
            <a:r>
              <a:rPr lang="es-MX" dirty="0" err="1" smtClean="0"/>
              <a:t>or</a:t>
            </a:r>
            <a:r>
              <a:rPr lang="es-MX" dirty="0" smtClean="0"/>
              <a:t> que puertos van a entrar los usuarios</a:t>
            </a:r>
            <a:endParaRPr lang="es-MX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2974308"/>
            <a:ext cx="16621082" cy="534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Generar diferentes carpetas para generar diferentes llaves y podamos hacer </a:t>
            </a:r>
            <a:r>
              <a:rPr lang="es-MX" dirty="0" err="1" smtClean="0"/>
              <a:t>workflow</a:t>
            </a:r>
            <a:r>
              <a:rPr lang="es-MX" dirty="0" smtClean="0"/>
              <a:t> varios usuarios</a:t>
            </a:r>
            <a:endParaRPr lang="es-MX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158</Words>
  <Application>LibreOffice/5.1.4.2$Linux_X86_64 LibreOffice_project/10m0$Build-2</Application>
  <PresentationFormat>Presentación en pantalla (4:3)</PresentationFormat>
  <Paragraphs>14</Paragraphs>
  <Slides>76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77" baseType="lpstr"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b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</vt:vector>
  </TitlesOfParts>
  <Company>Usuario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Usuario</dc:creator>
  <dc:description/>
  <cp:lastModifiedBy>Usuario</cp:lastModifiedBy>
  <cp:revision>76</cp:revision>
  <dcterms:created xsi:type="dcterms:W3CDTF">2016-08-14T21:01:16Z</dcterms:created>
  <dcterms:modified xsi:type="dcterms:W3CDTF">2016-08-15T04:13:03Z</dcterms:modified>
  <dc:language>es-MX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Usuario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Presentación en pantalla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